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A2C6-0058-4E83-AA6D-5423F6B14BF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E38B-B30D-4443-BA06-0FCE7600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1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C7A5-A0B7-4C0A-8402-4B7155DCB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Egypt</a:t>
            </a:r>
            <a:br>
              <a:rPr lang="en-US" dirty="0"/>
            </a:br>
            <a:r>
              <a:rPr lang="en-US" dirty="0"/>
              <a:t>ok II.2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54E8-CDA3-4DE2-AC60-B9D8E89D8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Fourth-Sixth Dynasties</a:t>
            </a:r>
          </a:p>
        </p:txBody>
      </p:sp>
    </p:spTree>
    <p:extLst>
      <p:ext uri="{BB962C8B-B14F-4D97-AF65-F5344CB8AC3E}">
        <p14:creationId xmlns:p14="http://schemas.microsoft.com/office/powerpoint/2010/main" val="196522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2" y="-29980"/>
            <a:ext cx="9131508" cy="6848631"/>
          </a:xfrm>
        </p:spPr>
      </p:pic>
    </p:spTree>
    <p:extLst>
      <p:ext uri="{BB962C8B-B14F-4D97-AF65-F5344CB8AC3E}">
        <p14:creationId xmlns:p14="http://schemas.microsoft.com/office/powerpoint/2010/main" val="49414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4914900" cy="6553200"/>
          </a:xfrm>
        </p:spPr>
      </p:pic>
    </p:spTree>
    <p:extLst>
      <p:ext uri="{BB962C8B-B14F-4D97-AF65-F5344CB8AC3E}">
        <p14:creationId xmlns:p14="http://schemas.microsoft.com/office/powerpoint/2010/main" val="405080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planetware.com/i/map/EGY/sections-of-giza-pyramid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06" y="304800"/>
            <a:ext cx="487645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Pyramid of Cheops (Khufu)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2545-2525</a:t>
            </a:r>
          </a:p>
          <a:p>
            <a:r>
              <a:rPr lang="en-US" dirty="0"/>
              <a:t>Giza</a:t>
            </a:r>
          </a:p>
          <a:p>
            <a:r>
              <a:rPr lang="en-US" dirty="0"/>
              <a:t>Wonder of the Ancient world</a:t>
            </a:r>
          </a:p>
          <a:p>
            <a:r>
              <a:rPr lang="en-US" dirty="0"/>
              <a:t>Tallest structure until </a:t>
            </a:r>
            <a:r>
              <a:rPr lang="en-US"/>
              <a:t>the Eiffel </a:t>
            </a:r>
            <a:r>
              <a:rPr lang="en-US" dirty="0"/>
              <a:t>Tower</a:t>
            </a:r>
          </a:p>
          <a:p>
            <a:r>
              <a:rPr lang="en-US" dirty="0"/>
              <a:t>800 </a:t>
            </a:r>
            <a:r>
              <a:rPr lang="en-US" dirty="0" err="1"/>
              <a:t>tonnes</a:t>
            </a:r>
            <a:r>
              <a:rPr lang="en-US" dirty="0"/>
              <a:t> of stone a day</a:t>
            </a:r>
          </a:p>
          <a:p>
            <a:r>
              <a:rPr lang="en-US" dirty="0"/>
              <a:t>Quarry for much of Saladin's Cairo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d’you</a:t>
            </a:r>
            <a:r>
              <a:rPr lang="en-US" dirty="0"/>
              <a:t> build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MOTIVATED WORKFORCE (14,500 total)</a:t>
            </a:r>
          </a:p>
          <a:p>
            <a:r>
              <a:rPr lang="en-US" dirty="0"/>
              <a:t>Teams of 20</a:t>
            </a:r>
          </a:p>
          <a:p>
            <a:r>
              <a:rPr lang="en-US" dirty="0"/>
              <a:t>10 teams make a Division (</a:t>
            </a:r>
            <a:r>
              <a:rPr lang="en-US" dirty="0" err="1"/>
              <a:t>phile</a:t>
            </a:r>
            <a:r>
              <a:rPr lang="en-US" dirty="0"/>
              <a:t>)</a:t>
            </a:r>
          </a:p>
          <a:p>
            <a:r>
              <a:rPr lang="en-US" dirty="0"/>
              <a:t>5 </a:t>
            </a:r>
            <a:r>
              <a:rPr lang="en-US" dirty="0" err="1"/>
              <a:t>philes</a:t>
            </a:r>
            <a:r>
              <a:rPr lang="en-US" dirty="0"/>
              <a:t> makes a gang</a:t>
            </a:r>
          </a:p>
          <a:p>
            <a:r>
              <a:rPr lang="en-US" dirty="0"/>
              <a:t>2 gangs are a crew! </a:t>
            </a:r>
          </a:p>
          <a:p>
            <a:r>
              <a:rPr lang="en-US" dirty="0"/>
              <a:t>The King’s Drunkards, Friends of Khufu</a:t>
            </a:r>
          </a:p>
          <a:p>
            <a:r>
              <a:rPr lang="en-US" dirty="0"/>
              <a:t>The Camp City – Free Beer, Meat (20 cows a day)</a:t>
            </a:r>
          </a:p>
        </p:txBody>
      </p:sp>
    </p:spTree>
    <p:extLst>
      <p:ext uri="{BB962C8B-B14F-4D97-AF65-F5344CB8AC3E}">
        <p14:creationId xmlns:p14="http://schemas.microsoft.com/office/powerpoint/2010/main" val="378056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714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Yes, 12 people can move a 1 ton block on a sled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cdn.physorg.com/newman/gfx/news/hires/frencharch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7543800" cy="41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9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Pyramid of </a:t>
            </a:r>
            <a:r>
              <a:rPr lang="en-US" dirty="0" err="1"/>
              <a:t>Chephren</a:t>
            </a:r>
            <a:r>
              <a:rPr lang="en-US" dirty="0"/>
              <a:t> (</a:t>
            </a:r>
            <a:r>
              <a:rPr lang="en-US" dirty="0" err="1"/>
              <a:t>Khafre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Valley Temple</a:t>
            </a:r>
          </a:p>
          <a:p>
            <a:r>
              <a:rPr lang="en-US" dirty="0"/>
              <a:t>Causeway</a:t>
            </a:r>
          </a:p>
          <a:p>
            <a:r>
              <a:rPr lang="en-US" dirty="0"/>
              <a:t>Mortuary Temple</a:t>
            </a:r>
          </a:p>
        </p:txBody>
      </p:sp>
      <p:pic>
        <p:nvPicPr>
          <p:cNvPr id="14340" name="Picture 4" descr="http://www.unc.edu/courses/2005fall/art/080a/001/IMAGE%20BANK/images-egypt-introduction/egyptian%20royal%20headdresses/nemes-on-khaf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199"/>
            <a:ext cx="3810000" cy="41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0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027664"/>
            <a:ext cx="4267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323653"/>
            <a:ext cx="2514601" cy="350897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www.planetware.com/i/map/EGY/pyramids-of-giz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26233"/>
            <a:ext cx="5181600" cy="64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7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1208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69" y="-11243"/>
            <a:ext cx="5151932" cy="686924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1" y="0"/>
            <a:ext cx="52578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716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</TotalTime>
  <Words>112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Badge</vt:lpstr>
      <vt:lpstr>Egypt ok II.2</vt:lpstr>
      <vt:lpstr>Pyramid of Cheops (Khufu)</vt:lpstr>
      <vt:lpstr>How d’you build it?</vt:lpstr>
      <vt:lpstr>PowerPoint Presentation</vt:lpstr>
      <vt:lpstr>Yes, 12 people can move a 1 ton block on a sled</vt:lpstr>
      <vt:lpstr>Pyramid of Chephren (Khafre)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ok II</dc:title>
  <dc:creator>Buck Crowe</dc:creator>
  <cp:lastModifiedBy>Buck Crowe</cp:lastModifiedBy>
  <cp:revision>3</cp:revision>
  <dcterms:created xsi:type="dcterms:W3CDTF">2017-06-12T14:31:10Z</dcterms:created>
  <dcterms:modified xsi:type="dcterms:W3CDTF">2017-06-13T13:29:25Z</dcterms:modified>
</cp:coreProperties>
</file>